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8.jpg"/><Relationship Id="rId6" Type="http://schemas.openxmlformats.org/officeDocument/2006/relationships/image" Target="../media/image10.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Önce çok ince bir ışık tabakası</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Kurumasını bekleyin, ardından açık griler ekleyin</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Kurumasını bekleyin, ardından koyu griler ekleyin</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Sonra en koyu grileri ekleyin</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Referans görüntü</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Burayı boya</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Suluboya resminin temelleri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Suluboya, açıktan koyuya doğru boyadığınızda en iyi sonucu verir. Bu, çizimin tam tersidir. Bu çalışma sayfası nesnelerdeki açık ve koyu renklerin farklı şekillerini görmenize yardımcı olmak içindir. Eğer bu ilk seferinizse, aynı renkten ince katmanlar kullanın. Aksi takdirde, açık turuncu gibi sıcak bir renkten koyu mor gibi soğuk bir renge geçmeyi deneyin.</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Suluboya resminin temelleri - Turuncu</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Suluboya, açıktan koyuya doğru boyadığınızda en iyi sonucu verir. Bu, çizimin tam tersidir. Bu çalışma sayfası, nesnelerdeki açık ve koyu renklerin farklı şekillerini görmenize yardımcı olmak içindir. Eğer ilk defa kullanıyorsanız, aynı renkten ince katmanlar kullanın. Aksi takdirde, açık turuncu gibi sıcak bir renkten koyu mor gibi soğuk bir renge geçmeyi deneyin.</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Önce çok ince bir ışık tabakası</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Kurumasını bekleyin, ardından açık griler ekleyin</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Referans görüntü</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Burayı boya</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Kurumasını bekleyin, ardından koyu griler ekleyin</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Sonra en koyu grileri ekleyin</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